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3f868abd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3f868abd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2483f54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2483f54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2483f542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2483f542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2483f542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2483f542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3f868abd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b3f868ab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52678" l="0" r="52685" t="0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</a:t>
            </a:r>
            <a:r>
              <a:rPr lang="en" sz="3345"/>
              <a:t>HOUSING MARKET</a:t>
            </a:r>
            <a:endParaRPr sz="528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GTA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rgbClr val="DD55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3372"/>
          <a:stretch/>
        </p:blipFill>
        <p:spPr>
          <a:xfrm>
            <a:off x="216150" y="1787825"/>
            <a:ext cx="3025800" cy="20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</a:t>
            </a:r>
            <a:r>
              <a:rPr lang="en">
                <a:solidFill>
                  <a:schemeClr val="lt1"/>
                </a:solidFill>
              </a:rPr>
              <a:t> GTA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10960" l="0" r="0" t="0"/>
          <a:stretch/>
        </p:blipFill>
        <p:spPr>
          <a:xfrm>
            <a:off x="3067400" y="1666550"/>
            <a:ext cx="3115800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83" y="1699025"/>
            <a:ext cx="2928818" cy="2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0" l="0" r="8181" t="0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5">
            <a:alphaModFix/>
          </a:blip>
          <a:srcRect b="0" l="0" r="8592" t="0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315925"/>
            <a:ext cx="8520600" cy="12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Price &amp; # of Amenities in the neighborhood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0725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925" y="1700725"/>
            <a:ext cx="4260075" cy="26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1023925" y="4455425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b="1"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414238" y="4455425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b="1" sz="1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Average price of a House in Ontario has been calculated to be ~$600,000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Areas including Downtown Toronto, Mississauga, Waterloo, </a:t>
            </a:r>
            <a:r>
              <a:rPr lang="en" sz="1500"/>
              <a:t>Niagara</a:t>
            </a:r>
            <a:r>
              <a:rPr lang="en" sz="1500"/>
              <a:t> Falls are the Top housing markets of Ontario.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Amenities are relatively equally distributed amongst GTA regions regardless of the Housing values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Things to consider: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Understand Housing market based on different types of Houses’ i.e., Detach vs. Semi vs. Town-Houses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Correlating average household income to average House Prices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b="1" lang="en" sz="1200"/>
              <a:t>Ontario</a:t>
            </a:r>
            <a:r>
              <a:rPr lang="en" sz="1200"/>
              <a:t> came up as an ideal location due to </a:t>
            </a:r>
            <a:r>
              <a:rPr lang="en" sz="1200"/>
              <a:t>its</a:t>
            </a:r>
            <a:r>
              <a:rPr lang="en" sz="1200"/>
              <a:t> bustling environment and opportunities for growth. But which city is the best </a:t>
            </a:r>
            <a:r>
              <a:rPr lang="en" sz="1200"/>
              <a:t>suited</a:t>
            </a:r>
            <a:r>
              <a:rPr lang="en" sz="1200"/>
              <a:t> for a young family in Ontario?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b="1" lang="en" sz="1200"/>
              <a:t>schools</a:t>
            </a:r>
            <a:r>
              <a:rPr lang="en" sz="1200"/>
              <a:t>, </a:t>
            </a:r>
            <a:r>
              <a:rPr b="1" lang="en" sz="1200"/>
              <a:t>healthcare</a:t>
            </a:r>
            <a:r>
              <a:rPr lang="en" sz="1200"/>
              <a:t> locations, and </a:t>
            </a:r>
            <a:r>
              <a:rPr b="1" lang="en" sz="1200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rgbClr val="DD55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</a:t>
            </a:r>
            <a:r>
              <a:rPr lang="en" sz="3900">
                <a:solidFill>
                  <a:schemeClr val="lt1"/>
                </a:solidFill>
              </a:rPr>
              <a:t>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compared to other cities across Ontario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73" y="1299625"/>
            <a:ext cx="4453149" cy="37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TOP 20 AREAS</a:t>
            </a:r>
            <a:endParaRPr sz="328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BOTTOM</a:t>
            </a:r>
            <a:r>
              <a:rPr lang="en" sz="2950"/>
              <a:t> 20 AREAS</a:t>
            </a:r>
            <a:endParaRPr sz="295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MAPPING ONTARIO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1631750"/>
            <a:ext cx="4116669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75175" y="115842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Houses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49750" y="115842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20 Residential Areas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MAPPING GTA REGION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